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76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701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9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41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652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97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20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689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66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335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3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59831-7FF6-4613-8F1E-B6C890C6A555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C4EEB-F656-44C8-8BB6-43EBF5043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639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675" y="36287"/>
            <a:ext cx="4333875" cy="32487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" y="2198921"/>
            <a:ext cx="6991350" cy="46590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2425" y="304800"/>
            <a:ext cx="61055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 Demi" panose="020E0802020502020306" pitchFamily="34" charset="0"/>
              </a:rPr>
              <a:t>Quel temps fait-il </a:t>
            </a:r>
          </a:p>
          <a:p>
            <a:r>
              <a:rPr lang="fr-FR" sz="4000" dirty="0" smtClean="0">
                <a:latin typeface="Berlin Sans FB Demi" panose="020E0802020502020306" pitchFamily="34" charset="0"/>
              </a:rPr>
              <a:t>à Port-au-Prince?</a:t>
            </a:r>
            <a:endParaRPr lang="fr-FR" sz="40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144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2425" y="304800"/>
            <a:ext cx="61055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 Demi" panose="020E0802020502020306" pitchFamily="34" charset="0"/>
              </a:rPr>
              <a:t>Quel temps fait-il </a:t>
            </a:r>
          </a:p>
          <a:p>
            <a:r>
              <a:rPr lang="fr-FR" sz="4000" dirty="0" smtClean="0">
                <a:latin typeface="Berlin Sans FB Demi" panose="020E0802020502020306" pitchFamily="34" charset="0"/>
              </a:rPr>
              <a:t>à Québec?</a:t>
            </a:r>
            <a:endParaRPr lang="fr-FR" sz="40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57400"/>
            <a:ext cx="6000750" cy="33861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3219450"/>
            <a:ext cx="5715000" cy="3638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6999" t="14053" r="11751" b="11186"/>
          <a:stretch/>
        </p:blipFill>
        <p:spPr>
          <a:xfrm>
            <a:off x="7277100" y="0"/>
            <a:ext cx="4914900" cy="295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927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2425" y="304800"/>
            <a:ext cx="61055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 Demi" panose="020E0802020502020306" pitchFamily="34" charset="0"/>
              </a:rPr>
              <a:t>Quel temps fait-il </a:t>
            </a:r>
          </a:p>
          <a:p>
            <a:r>
              <a:rPr lang="fr-FR" sz="4000" dirty="0" smtClean="0">
                <a:latin typeface="Berlin Sans FB Demi" panose="020E0802020502020306" pitchFamily="34" charset="0"/>
              </a:rPr>
              <a:t>à Dakar?</a:t>
            </a:r>
            <a:endParaRPr lang="fr-FR" sz="4000" dirty="0">
              <a:latin typeface="Berlin Sans FB Demi" panose="020E0802020502020306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009775"/>
            <a:ext cx="6461528" cy="4848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5" y="-1"/>
            <a:ext cx="5286375" cy="387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0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2425" y="304800"/>
            <a:ext cx="61055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 Demi" panose="020E0802020502020306" pitchFamily="34" charset="0"/>
              </a:rPr>
              <a:t>Quel temps fait-il </a:t>
            </a:r>
          </a:p>
          <a:p>
            <a:r>
              <a:rPr lang="fr-FR" sz="4000" dirty="0" smtClean="0">
                <a:latin typeface="Berlin Sans FB Demi" panose="020E0802020502020306" pitchFamily="34" charset="0"/>
              </a:rPr>
              <a:t>à Paris ?</a:t>
            </a:r>
            <a:endParaRPr lang="fr-FR" sz="40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196" t="22003" b="6181"/>
          <a:stretch/>
        </p:blipFill>
        <p:spPr>
          <a:xfrm>
            <a:off x="7416183" y="685801"/>
            <a:ext cx="4506735" cy="4914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3488"/>
            <a:ext cx="7290034" cy="485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112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2016-01-08T14:32:29Z</dcterms:created>
  <dcterms:modified xsi:type="dcterms:W3CDTF">2016-01-08T14:37:56Z</dcterms:modified>
</cp:coreProperties>
</file>